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4b42da02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11f6dfe8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66e6018e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6704669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351e9acc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6c44e252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59f5acfe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1e66ad06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66e97481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68dff5ef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478b53b3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c243177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103085d6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1c2b81db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6c5a5f4f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2127731c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24f64445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23fc20f8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7dd88c3c.png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13def7b0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13574e01.pn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48c22d92.pn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443df18f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61a2ace7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3ebe0649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2d8ec2cd.png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a8477973818.png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a847f05a3c4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July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$1,590,671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$1,590,671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413.83%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($309,573)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-16.36%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(275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$689,430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162.62%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($262,517)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$2,814,358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$28,143,580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$61,062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$488,494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$88,664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$2,482,579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$526,704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$33,709,054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$449,561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$44,956,147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$6,760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$6,760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$5,000 - $8,521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$6,760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-78.03%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($30,767)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-29.73%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$833,815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1372.12%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($56,640)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$164,281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$3,614,187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82536"/>
                <a:gridCol w="951906"/>
                <a:gridCol w="1184649"/>
                <a:gridCol w="158096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JONES, COURTNEY A &amp; TRITOBIA Q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5357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DOMINICAN COMM OF ST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$14,178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$14,178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$10,000 - $18,357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$14,178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0.38%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($14,125)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91.43%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$5,935,123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38260.98%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($15,472)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$14,178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$56,185,283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$393,296,978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$78,552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$4,163,279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62277"/>
                <a:gridCol w="951906"/>
                <a:gridCol w="1184649"/>
                <a:gridCol w="1852248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GIAIMO, CHRISTOPHER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MCLAREN, MARK P &amp; KE KAY MASCHEK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5731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July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-99.75%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($453,029)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80.95%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$576,978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200.67%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($191,896)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$9,684,000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$560,028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$11,760,596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18756"/>
                <a:gridCol w="951906"/>
                <a:gridCol w="1184649"/>
                <a:gridCol w="193778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MCGEE, JEFFREY L &amp; ACADIA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6033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BROOKS, TRAVIOUS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5414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SUTTON, DARRION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5705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HARDIN, JEFFREY &amp; TIFFANY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5941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$6,261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$6,261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$6,261 - $6,261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$6,261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$9,170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053613"/>
                <a:gridCol w="951906"/>
                <a:gridCol w="1184649"/>
                <a:gridCol w="163478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MONTGOMERY, JUDY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$1,590,671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$28,632,074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$66,940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$14,178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$420,558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$81,167,780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$158,226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$3,639,187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$114,080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$5,818,055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$6,624,338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$397,460,257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$180,077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$780,184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$21,845,146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$10,000 - $10,000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July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-95.00%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($200,000)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21.05%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$53,037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-26.56%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($72,221)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$42,993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11320"/>
                <a:gridCol w="1005931"/>
                <a:gridCol w="1184649"/>
                <a:gridCol w="130129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BINGHAM, JEFFREY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5179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($100,000)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$58,357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24.96%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($46,700)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$8,000 - $8,000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$2,240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-67.30%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$16,735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$3,220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48157"/>
                <a:gridCol w="951906"/>
                <a:gridCol w="1184649"/>
                <a:gridCol w="143321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THOMAS, KEITH, MARVIN THOMAS, TEVEN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4708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(3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($1,533)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$48,135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-65.35%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($138,911)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$16,735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-83.92%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($104,084)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-39.39%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(99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$106,070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-17.87%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($129,149)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$340,946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$4,432,300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$294,734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$35,194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$1,091,021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03340"/>
                <a:gridCol w="967459"/>
                <a:gridCol w="1184649"/>
                <a:gridCol w="2248292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JORDAN, PHILIP M &amp; KELSEY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4410-12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LOWELL, ANNE K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4325-31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PARK SOUTH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4366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2020-08-05T13:53:33Z</dcterms:modified>
  <cp:category/>
</cp:coreProperties>
</file>